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71A5-4C69-4B73-BB04-0CF777273597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1AA5-699F-43E1-AFBE-E4D84C8C137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71A5-4C69-4B73-BB04-0CF777273597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1AA5-699F-43E1-AFBE-E4D84C8C137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71A5-4C69-4B73-BB04-0CF777273597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1AA5-699F-43E1-AFBE-E4D84C8C137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71A5-4C69-4B73-BB04-0CF777273597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1AA5-699F-43E1-AFBE-E4D84C8C137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71A5-4C69-4B73-BB04-0CF777273597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1AA5-699F-43E1-AFBE-E4D84C8C137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71A5-4C69-4B73-BB04-0CF777273597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1AA5-699F-43E1-AFBE-E4D84C8C137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71A5-4C69-4B73-BB04-0CF777273597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1AA5-699F-43E1-AFBE-E4D84C8C137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71A5-4C69-4B73-BB04-0CF777273597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1AA5-699F-43E1-AFBE-E4D84C8C137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71A5-4C69-4B73-BB04-0CF777273597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1AA5-699F-43E1-AFBE-E4D84C8C137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71A5-4C69-4B73-BB04-0CF777273597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1AA5-699F-43E1-AFBE-E4D84C8C137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71A5-4C69-4B73-BB04-0CF777273597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1AA5-699F-43E1-AFBE-E4D84C8C137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771A5-4C69-4B73-BB04-0CF777273597}" type="datetimeFigureOut">
              <a:rPr lang="fr-FR" smtClean="0"/>
              <a:t>20/09/2019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91AA5-699F-43E1-AFBE-E4D84C8C1376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Exemple: </a:t>
            </a:r>
            <a:r>
              <a:rPr lang="fr-FR" dirty="0" err="1" smtClean="0"/>
              <a:t>Jérome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fr-FR" sz="2800" dirty="0" smtClean="0"/>
              <a:t>15 ans, séjourne depuis 3 ans dans un établissement scolaire en internat avec une pathologie chronique: l’asthme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4" name="Image 3" descr="methodo dg ex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708920"/>
            <a:ext cx="8564416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methodo dg ex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44824"/>
            <a:ext cx="8676456" cy="3047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methodo dg ex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8462625" cy="48700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methodo dg ex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8319590" cy="42830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methodo dg ex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8480434" cy="33849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methodo dg ex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88840"/>
            <a:ext cx="8464852" cy="27975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methodo dg ex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9658" y="620688"/>
            <a:ext cx="8408822" cy="58454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</Words>
  <Application>Microsoft Office PowerPoint</Application>
  <PresentationFormat>Affichage à l'écran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Exemple: Jérome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Exemple: Jérome</dc:title>
  <dc:creator>HP</dc:creator>
  <cp:lastModifiedBy>HP</cp:lastModifiedBy>
  <cp:revision>1</cp:revision>
  <dcterms:created xsi:type="dcterms:W3CDTF">2019-09-20T11:55:38Z</dcterms:created>
  <dcterms:modified xsi:type="dcterms:W3CDTF">2019-09-20T11:57:53Z</dcterms:modified>
</cp:coreProperties>
</file>